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2" y="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776762-E0BD-E64C-1712-CDFA5C422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41D62C4-053A-7765-3469-032D254BF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93321B-DCA3-4B8D-DAFB-4B836F3C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2A35-565A-4522-A2F8-2CE0F9842ACB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622D6A-403A-4F04-13B6-43474FE1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F8AA22-6777-8969-BE32-EE8AAB5F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9137-93C1-4FD4-B420-C48633C7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47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3C240B-B049-716A-A0A1-781D75B8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E66128-16AF-1B59-6E4A-21E63D40D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4B8538-81D1-233C-CD51-6AC36D78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2A35-565A-4522-A2F8-2CE0F9842ACB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3CBEF7-27F1-7237-66B6-E16FDE53D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C39BF7-692E-3B39-E352-BF8FC37B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9137-93C1-4FD4-B420-C48633C7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39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9EFD4D0-A044-7AD4-947E-1F89DFA5E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BB4D77-8C3F-2302-A621-780091089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861F56-F6E5-7DA3-310B-BDB4CA61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2A35-565A-4522-A2F8-2CE0F9842ACB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855B8B-24A4-701D-5504-17266C34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CF47C1-EE12-CFA4-6DF3-A29EF866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9137-93C1-4FD4-B420-C48633C7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96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70E0A8-5010-4AA6-3FA4-F6F3FC19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47E341-32C9-C7F8-0016-DEED74CC7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AD9B2B-BF70-B8D9-98C4-61EB1060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2A35-565A-4522-A2F8-2CE0F9842ACB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2945A9-6105-8F51-9C5E-ADC301A1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331637-7F02-B97C-DCBA-0E2AD124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9137-93C1-4FD4-B420-C48633C7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76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4E2551-051B-1004-183D-9592B981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896DA9-2F64-529B-B9AE-1CCDA7500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10D64B-098F-5BCD-A53C-55C7B194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2A35-565A-4522-A2F8-2CE0F9842ACB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E7ED57-159B-C60C-E20C-14C5E574B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6B642-04F1-0B3F-3589-BDC2E6FB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9137-93C1-4FD4-B420-C48633C7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86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52B097-53C9-3A5B-19D6-02AA551D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11690D-D351-CAB1-EA3F-ADF9F8518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0A7AA19-ED0D-5937-6DEF-E3CF7471B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40A05C-47D2-708F-DBE7-153A43FB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2A35-565A-4522-A2F8-2CE0F9842ACB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C4F56D-81AC-5F48-450F-F1931EBF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8B7E9E-847A-E176-1B63-BCEC090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9137-93C1-4FD4-B420-C48633C7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82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EC2172-C3B5-85BB-3A94-18A373A2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1B4450-81DF-29A9-9062-BB8D1CDBB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D9EFA5-B34F-8F28-D154-BAA7FFDAF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65BF538-BB60-69BA-A756-B23003BBF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C9BD9B1-962A-44AB-6DD2-8C6767A4B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BB3FA2D-199C-A7D1-38DD-5F9840CD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2A35-565A-4522-A2F8-2CE0F9842ACB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D205648-3F9D-56E6-3995-4A62BC221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1C1FDC7-6FFE-BD03-9898-70C4C8BF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9137-93C1-4FD4-B420-C48633C7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8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488F6C-B325-1CA9-48BB-214B585A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F0E741-33A6-435A-AF42-F2DB618C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2A35-565A-4522-A2F8-2CE0F9842ACB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7F619F2-E7C3-7DA3-2C0C-6E04D533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D651CE4-B28A-E73B-453A-C2DEC884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9137-93C1-4FD4-B420-C48633C7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17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F4A3CC0-C8B6-934E-1B46-6127325F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2A35-565A-4522-A2F8-2CE0F9842ACB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2AE6BB-79EF-8C58-8D0A-C4F06B0B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ECF7FF-F9D3-36FD-3764-186571C1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9137-93C1-4FD4-B420-C48633C7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52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0E611A-90B3-472B-1941-3A5993AF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ECA185-2C0C-CD47-7683-BD73A74D8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E5C2D9-E770-4CFD-0C8F-152711148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91A91C-5BF1-A349-9D0A-91E53BBE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2A35-565A-4522-A2F8-2CE0F9842ACB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0F8180-E995-09F4-2F5B-61866EE1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0B08FF-BC69-692D-0313-4740CB10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9137-93C1-4FD4-B420-C48633C7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62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DC5287-4F26-75A2-5472-2983A1AC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8D6BDA2-4968-1054-321D-FB66DCC05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F64F38-ACC0-7DCC-666D-94CA31C71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57853B-47B2-A353-18CD-FEA90F27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2A35-565A-4522-A2F8-2CE0F9842ACB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1FCE6D-82D7-9A31-B6D8-7846581C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98E33F-DFA2-A18A-9AE9-6B229A00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9137-93C1-4FD4-B420-C48633C7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54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4697EF3-564A-7324-B11E-F6E3885A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EA6D26-4827-E29B-BCFC-8EA1ED34A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FBC102-9911-2373-B822-7505DF241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652A35-565A-4522-A2F8-2CE0F9842ACB}" type="datetimeFigureOut">
              <a:rPr kumimoji="1" lang="ja-JP" altLang="en-US" smtClean="0"/>
              <a:t>2025/10/22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F1B36D-27B1-62FC-C959-D8D4AC0AA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595BAA-8B89-E343-2315-7EB0A71C7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399137-93C1-4FD4-B420-C48633C7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38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48D88D-FC1D-78D6-E6A6-4331F484F31C}"/>
              </a:ext>
            </a:extLst>
          </p:cNvPr>
          <p:cNvSpPr txBox="1"/>
          <p:nvPr/>
        </p:nvSpPr>
        <p:spPr>
          <a:xfrm>
            <a:off x="1698172" y="1082931"/>
            <a:ext cx="95589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9700" algn="just">
              <a:buNone/>
            </a:pP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●　デジタルサイネージは、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65</a:t>
            </a: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インチ</a:t>
            </a:r>
            <a:r>
              <a:rPr lang="ja-JP" altLang="en-US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横型</a:t>
            </a:r>
            <a:r>
              <a:rPr lang="ja-JP" altLang="en-US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コンテンツは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JPEG</a:t>
            </a: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の静止画です。</a:t>
            </a:r>
            <a:endParaRPr lang="ja-JP" altLang="ja-JP" sz="16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indent="139700" algn="just">
              <a:buNone/>
            </a:pP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●　表示画像サイズは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3840</a:t>
            </a: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×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2160px</a:t>
            </a: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16</a:t>
            </a: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9</a:t>
            </a: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）サイズです。</a:t>
            </a:r>
            <a:endParaRPr lang="ja-JP" altLang="ja-JP" sz="16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indent="139700" algn="just">
              <a:buNone/>
            </a:pP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●　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JPEG</a:t>
            </a:r>
            <a:r>
              <a:rPr lang="ja-JP" altLang="en-US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データでご提出下さい。上限は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3MB</a:t>
            </a:r>
            <a:r>
              <a:rPr lang="ja-JP" altLang="en-US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（厳守）です。</a:t>
            </a:r>
          </a:p>
          <a:p>
            <a:pPr indent="139700" algn="just">
              <a:buNone/>
            </a:pPr>
            <a:r>
              <a:rPr lang="ja-JP" altLang="en-US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モニターサイズと解像度の関係で、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1MB</a:t>
            </a:r>
            <a:r>
              <a:rPr lang="ja-JP" altLang="en-US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2MB</a:t>
            </a:r>
            <a:r>
              <a:rPr lang="ja-JP" altLang="en-US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程度を推奨いたします。</a:t>
            </a:r>
          </a:p>
          <a:p>
            <a:pPr indent="139700" algn="just">
              <a:buNone/>
            </a:pP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●　以下のメールアドレスへ、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JPEG </a:t>
            </a: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データをご送付ください。</a:t>
            </a:r>
            <a:endParaRPr lang="ja-JP" altLang="ja-JP" sz="16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899795" indent="-810260" algn="just">
              <a:buNone/>
            </a:pP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skifu@riko.shimane-u.ac.jp</a:t>
            </a:r>
            <a:endParaRPr lang="ja-JP" altLang="ja-JP" sz="16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 </a:t>
            </a:r>
            <a:endParaRPr lang="ja-JP" altLang="ja-JP" sz="16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indent="139700" algn="just">
              <a:buNone/>
            </a:pP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●　紹介内容は以下の事項のみとさせていただきます。</a:t>
            </a:r>
            <a:endParaRPr lang="ja-JP" altLang="ja-JP" sz="16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indent="419100" algn="just">
              <a:buNone/>
            </a:pP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・貴社名</a:t>
            </a:r>
            <a:endParaRPr lang="ja-JP" altLang="ja-JP" sz="16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indent="419100" algn="just">
              <a:buNone/>
            </a:pP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・所在地</a:t>
            </a:r>
            <a:endParaRPr lang="ja-JP" altLang="ja-JP" sz="16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indent="419100" algn="just">
              <a:buNone/>
            </a:pP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・主な業務内容（貴社キャッチコピーを含む）</a:t>
            </a:r>
            <a:endParaRPr lang="ja-JP" altLang="ja-JP" sz="16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indent="419100" algn="just">
              <a:buNone/>
            </a:pP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・貴社ホームページへの接続が可能な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URL</a:t>
            </a: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および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QR</a:t>
            </a: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コード</a:t>
            </a:r>
            <a:endParaRPr lang="ja-JP" altLang="ja-JP" sz="16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indent="419100" algn="just">
              <a:buNone/>
            </a:pP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・静止画（１ページのみ）であること</a:t>
            </a:r>
            <a:endParaRPr lang="ja-JP" altLang="ja-JP" sz="16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indent="419100" algn="just">
              <a:buNone/>
            </a:pP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 </a:t>
            </a:r>
            <a:endParaRPr lang="ja-JP" altLang="ja-JP" sz="16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448310" indent="-448310" algn="just">
              <a:buNone/>
            </a:pP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※</a:t>
            </a:r>
            <a:r>
              <a:rPr lang="en-US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JPEG</a:t>
            </a:r>
            <a:r>
              <a:rPr lang="ja-JP" altLang="ja-JP" sz="1800" kern="1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ファイルは、本学部による支援企業様の紹介事業にのみ使用させて頂き、他の目的での使用や、学部外への譲渡などは一切致しません。</a:t>
            </a:r>
            <a:endParaRPr lang="ja-JP" altLang="ja-JP" sz="1600" kern="1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14ABB5-B3F1-FA49-12F0-A84A4C26AF3D}"/>
              </a:ext>
            </a:extLst>
          </p:cNvPr>
          <p:cNvSpPr txBox="1"/>
          <p:nvPr/>
        </p:nvSpPr>
        <p:spPr>
          <a:xfrm>
            <a:off x="599355" y="274882"/>
            <a:ext cx="11477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28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総合理工学部　デジタルサイネージ</a:t>
            </a:r>
            <a:r>
              <a:rPr lang="ja-JP" altLang="en-US" sz="28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　作成要領　と　フォーマット</a:t>
            </a:r>
            <a:endParaRPr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34C08C-85B8-D8A4-9FF8-AF5BA159B7EF}"/>
              </a:ext>
            </a:extLst>
          </p:cNvPr>
          <p:cNvSpPr txBox="1"/>
          <p:nvPr/>
        </p:nvSpPr>
        <p:spPr>
          <a:xfrm>
            <a:off x="1698172" y="6014001"/>
            <a:ext cx="6640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次ページに、フォーマット</a:t>
            </a:r>
            <a:r>
              <a:rPr lang="ja-JP" altLang="en-US" kern="1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（イメージ例</a:t>
            </a:r>
            <a:r>
              <a:rPr lang="ja-JP" altLang="en-US" sz="18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）が有ります。</a:t>
            </a:r>
            <a:endParaRPr lang="en-US" altLang="ja-JP" sz="1800" kern="100" dirty="0">
              <a:effectLst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1800" kern="100" dirty="0"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これを参考に、貴社ファイルを作成ください。</a:t>
            </a:r>
            <a:endParaRPr lang="en-US" altLang="ja-JP" sz="1800" kern="100" dirty="0">
              <a:effectLst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0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B977F8C8-06D9-453A-48F0-82EF89011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37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205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亀井　淳志</dc:creator>
  <cp:lastModifiedBy>亀井　淳志</cp:lastModifiedBy>
  <cp:revision>14</cp:revision>
  <dcterms:created xsi:type="dcterms:W3CDTF">2025-07-02T07:37:07Z</dcterms:created>
  <dcterms:modified xsi:type="dcterms:W3CDTF">2025-10-22T12:39:01Z</dcterms:modified>
</cp:coreProperties>
</file>